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97" r:id="rId4"/>
    <p:sldId id="285" r:id="rId5"/>
    <p:sldId id="296" r:id="rId6"/>
    <p:sldId id="266" r:id="rId7"/>
    <p:sldId id="278" r:id="rId8"/>
    <p:sldId id="289" r:id="rId9"/>
    <p:sldId id="288" r:id="rId10"/>
    <p:sldId id="263" r:id="rId11"/>
    <p:sldId id="298" r:id="rId12"/>
    <p:sldId id="294" r:id="rId13"/>
    <p:sldId id="300" r:id="rId14"/>
    <p:sldId id="301" r:id="rId15"/>
    <p:sldId id="283" r:id="rId16"/>
    <p:sldId id="272" r:id="rId17"/>
  </p:sldIdLst>
  <p:sldSz cx="12192000" cy="6858000"/>
  <p:notesSz cx="6858000" cy="9144000"/>
  <p:embeddedFontLst>
    <p:embeddedFont>
      <p:font typeface="JetBrains Mono" panose="02000009000000000000" pitchFamily="49" charset="0"/>
      <p:regular r:id="rId18"/>
      <p:bold r:id="rId19"/>
      <p:italic r:id="rId20"/>
      <p:boldItalic r:id="rId21"/>
    </p:embeddedFont>
    <p:embeddedFont>
      <p:font typeface="JetBrains Mono SemiBold" panose="02000009000000000000" pitchFamily="49" charset="0"/>
      <p:bold r:id="rId22"/>
      <p:boldItalic r:id="rId23"/>
    </p:embeddedFont>
    <p:embeddedFont>
      <p:font typeface="Orbitron" panose="020B0604020202020204" charset="0"/>
      <p:regular r:id="rId24"/>
      <p:bold r:id="rId25"/>
    </p:embeddedFont>
    <p:embeddedFont>
      <p:font typeface="Orbitron SemiBold" panose="020B0604020202020204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55" d="100"/>
          <a:sy n="155" d="100"/>
        </p:scale>
        <p:origin x="516" y="114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4863768" y="2026142"/>
            <a:ext cx="7352666" cy="4844558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4613360" y="2500002"/>
            <a:ext cx="2577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pc="600" dirty="0">
                <a:latin typeface="Orbitron SemiBold" pitchFamily="2" charset="0"/>
              </a:rPr>
              <a:t>Presenters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Layla Hoey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Antony Pinto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D8EBD-C3CD-7218-22B7-7D760308C50E}"/>
              </a:ext>
            </a:extLst>
          </p:cNvPr>
          <p:cNvSpPr txBox="1"/>
          <p:nvPr/>
        </p:nvSpPr>
        <p:spPr>
          <a:xfrm>
            <a:off x="6313048" y="493927"/>
            <a:ext cx="4820550" cy="1504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Multi-panel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Character Menu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41F4B-41CA-0AE7-C27D-FDE2B1F041E9}"/>
              </a:ext>
            </a:extLst>
          </p:cNvPr>
          <p:cNvSpPr txBox="1"/>
          <p:nvPr/>
        </p:nvSpPr>
        <p:spPr>
          <a:xfrm>
            <a:off x="5711922" y="2034404"/>
            <a:ext cx="6022802" cy="4552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Left Panel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Dropdown Panel Selection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Right Panel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View Attributes and Stats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Upgrade Attributes</a:t>
            </a: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FB4CF91E-83BD-0D66-2B85-FA9D58E781F0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44EF80-6507-2D7F-E66A-203756B1601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C9578B-ECDF-6ECE-A149-0525D8AD70FB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00BF0F-BC34-2D78-8C77-C9C14EF02354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279F58-057F-F8EC-6BB4-E8929ABDED5B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72430-0585-CD43-CDDB-1CA38F94E7ED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5D47ED-1148-1F6E-850C-07112CA9AE0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51BD2C-DA9F-5ADB-0586-192494DE22B0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F5508D0-0C32-2B04-8D83-B5875BD8F1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3CFC7AA-A35C-D7CB-3F44-E7A3FD5B26A7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39032B82-F3FB-8FCA-2AE6-F676B604632E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C09BD0-C6F1-2AAF-9E94-4265BF9F9D2C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71E853-EC63-02C6-E821-D34DB37FBB8F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09CC26-D5A7-0839-680E-38C5D6425542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AEA4E0-F7BA-C2FF-668C-D1E02025B4B7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33F0F-2B46-9D67-67C8-A3722FBA3714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68666A-023B-58A5-A5F4-48402534E451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B305C4-8C0A-7E33-0E5A-0AFCBF915D63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43CFDE-CFDE-726D-8C3A-D3C9B2B7C8B5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D0C329-4BB7-9104-CF12-25B5BFABA10B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14E2AD-D7C5-CEAB-CC1B-C98318EC24E3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28F830-7FDB-AA5A-A9D0-07483F13275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A77C4-99A7-0FA2-D2B5-1F15AEF5E66A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AA6FA-C4A7-78B8-3DFB-BCE75C637F5C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73800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47F95-F081-93F5-7CBB-C47D9E416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861A40CD-75F6-9B46-F74D-3581D50E5999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5835C-5683-4850-A801-E48620F81F0A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707BAAE-1662-B13F-56D8-130208A624E3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7D504-FD79-CBAE-54A3-746E7D2F1D7F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Here you can examine your equipment, or check in on your player’s overall experience and level progression, as well as $Credits$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6877-56EC-D219-D872-3EB40E460C07}"/>
              </a:ext>
            </a:extLst>
          </p:cNvPr>
          <p:cNvSpPr txBox="1"/>
          <p:nvPr/>
        </p:nvSpPr>
        <p:spPr>
          <a:xfrm>
            <a:off x="1204784" y="192815"/>
            <a:ext cx="4650187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Character Sheet / Equipment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43E9D9-6828-8871-3156-A8921AD48226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657B31-20D6-9D7A-7973-1DF06D084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657" y="2209800"/>
            <a:ext cx="7920684" cy="44553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02229C-27F4-E6C1-B950-11BED894785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7091E-F7EE-B243-4CD5-459CB9B68766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Dropdown design allows for selecting a single panel and watching the effects any changes have on your stats.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A195C-F8BE-E6F0-DE65-31834EE58567}"/>
              </a:ext>
            </a:extLst>
          </p:cNvPr>
          <p:cNvSpPr txBox="1"/>
          <p:nvPr/>
        </p:nvSpPr>
        <p:spPr>
          <a:xfrm>
            <a:off x="6402269" y="192815"/>
            <a:ext cx="5083967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Dropdown Swap</a:t>
            </a:r>
          </a:p>
        </p:txBody>
      </p:sp>
    </p:spTree>
    <p:extLst>
      <p:ext uri="{BB962C8B-B14F-4D97-AF65-F5344CB8AC3E}">
        <p14:creationId xmlns:p14="http://schemas.microsoft.com/office/powerpoint/2010/main" val="40514489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F8CC3-51B0-5290-ACDF-2A9A5DE44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D82F84EE-CE9E-5C5E-8CDF-2EBF748D81EA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D6B34E-1A71-304A-EDFB-9EBFA48930AC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F98FE8-634D-1182-3456-6A392121C3A9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0527C-9CC4-7638-FD02-E144063167C5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This panel is home to your most important character information:</a:t>
            </a:r>
          </a:p>
          <a:p>
            <a:pPr algn="ctr">
              <a:lnSpc>
                <a:spcPct val="130000"/>
              </a:lnSpc>
            </a:pPr>
            <a:r>
              <a:rPr lang="en-US" sz="140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your Combat stats!</a:t>
            </a:r>
            <a:endParaRPr lang="en-US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407EF-57BF-7E8A-3395-D88FECF039DB}"/>
              </a:ext>
            </a:extLst>
          </p:cNvPr>
          <p:cNvSpPr txBox="1"/>
          <p:nvPr/>
        </p:nvSpPr>
        <p:spPr>
          <a:xfrm>
            <a:off x="889686" y="192815"/>
            <a:ext cx="4965285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Static Attributes / Stats Panel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9A741E-7ED2-3FB0-81C2-CE029363F8FF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22AAF6-A65D-0709-1873-59A811BED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657" y="2209800"/>
            <a:ext cx="7920684" cy="445538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473C4F6-6302-AECF-AF17-2A319BA5ED33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D7EFF-7784-5620-E000-B24D3F215224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Button to enter upgrade mode appears when the player has Attribute Points, allowing them to increase Attributes, as well as see the effects each will have on their Stats. </a:t>
            </a:r>
          </a:p>
          <a:p>
            <a:pPr algn="ctr">
              <a:lnSpc>
                <a:spcPct val="130000"/>
              </a:lnSpc>
            </a:pPr>
            <a:endParaRPr lang="en-US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9AD11-0C09-DE36-9EB4-BD94021C394C}"/>
              </a:ext>
            </a:extLst>
          </p:cNvPr>
          <p:cNvSpPr txBox="1"/>
          <p:nvPr/>
        </p:nvSpPr>
        <p:spPr>
          <a:xfrm>
            <a:off x="6402269" y="192815"/>
            <a:ext cx="5083967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Upgrade Mode</a:t>
            </a:r>
          </a:p>
        </p:txBody>
      </p:sp>
    </p:spTree>
    <p:extLst>
      <p:ext uri="{BB962C8B-B14F-4D97-AF65-F5344CB8AC3E}">
        <p14:creationId xmlns:p14="http://schemas.microsoft.com/office/powerpoint/2010/main" val="15355814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96E9C-A37E-0CA3-9479-7041C54D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7BFAE7-F65A-267F-FA9A-E5CD593008B6}"/>
              </a:ext>
            </a:extLst>
          </p:cNvPr>
          <p:cNvSpPr txBox="1"/>
          <p:nvPr/>
        </p:nvSpPr>
        <p:spPr>
          <a:xfrm>
            <a:off x="6313048" y="493927"/>
            <a:ext cx="3033203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Gameplay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220B9-F092-DCE2-588F-171D3032E0DC}"/>
              </a:ext>
            </a:extLst>
          </p:cNvPr>
          <p:cNvSpPr txBox="1"/>
          <p:nvPr/>
        </p:nvSpPr>
        <p:spPr>
          <a:xfrm>
            <a:off x="5711922" y="2034404"/>
            <a:ext cx="6022802" cy="4552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Showcases the general inner-loop of the game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Find a Dungeon that you’re willing to risk for the rewards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Attempt to best it!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8EC87334-9FBC-A244-6634-05163BB18D1C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42175-D22A-0E37-F9EF-CDC39EEBE9AB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B92B0C-BE6D-0C98-82C1-09B412B41720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3650E9-5BC1-D313-B9C8-5A9106942039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B6B653-BD35-C152-60D8-69F0F89389C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E123F1F-E78C-B90F-1E22-CBC34656E9CF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A100D9-F041-3FF1-6A71-E4BD1CE31078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C8D0C76-04C1-419F-4007-6380442102F3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0CCFF399-6894-8530-4404-CA5CB27778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C54D202-7567-8FF8-B3D4-D96713EFB9B4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A853C85C-32C4-9C92-F02D-484FCB402219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9164ED-1133-1C65-A941-09B3EAF9F0F7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BFFC3C3-1C8A-4BC0-4E73-34B00E9B5296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47A4F1-D60A-27E1-B977-D78E98F7FC01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655F33-B589-1929-4E64-1DD015C8D3B8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6FF4281-1312-372A-61A9-4F49146E71DA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1C7CD8-AE93-0DFC-0A7D-F029D0F064D4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820E2C-5BC8-5AFC-A998-74986BE15F7F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82F2F50-0C0C-2302-6654-04EC3C2EDC74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BD5324-5CBB-A99B-595A-16A9DEBBA9C0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73740A-EB1D-4091-FFB2-30CE8D2D1AE4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BD7908A-C476-2B3E-C247-2C2870C8F5A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5CA729-5470-02C3-07BC-7A4D5CCA4DD4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C0019-4741-2DEC-BDDE-C61D78B8BC36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170732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1A568-176A-2198-9C5F-35B6EBA2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D0D2D27-992F-49BB-86BF-FF12445EC841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1" name="Gameplay Dailies">
            <a:hlinkClick r:id="" action="ppaction://media"/>
            <a:extLst>
              <a:ext uri="{FF2B5EF4-FFF2-40B4-BE49-F238E27FC236}">
                <a16:creationId xmlns:a16="http://schemas.microsoft.com/office/drawing/2014/main" id="{65EA2789-ADAB-60DC-9394-9FD1209998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74865" y="-611598"/>
            <a:ext cx="13809815" cy="77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63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7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3A491-8C0A-B18C-0F2A-9E7972F8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aphic 8">
            <a:extLst>
              <a:ext uri="{FF2B5EF4-FFF2-40B4-BE49-F238E27FC236}">
                <a16:creationId xmlns:a16="http://schemas.microsoft.com/office/drawing/2014/main" id="{5C2CE8E5-9433-0E58-2B29-AD26B78B8602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098A493-D45C-A694-4D72-0B3375E24B05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46C9B7E-12F3-033B-E5D4-B226E78EC343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DAB0C5-92FA-9AF7-1B7E-2EF2F2F0C1B0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2E58D0F-DF5A-90B8-DDB1-12EAE2C790A8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CC38B72C-2E80-CAE5-9F69-5E06C0626CF8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36D30C-5B98-F890-6F85-B77868B3CFD3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FE357C0-7964-4EA4-00FA-3DB51D50D8EC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298B667-BDD6-C4DF-D09B-A1641AFF7143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9A88DF-B900-5926-D7CE-2B5E002F34C5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0B1DC16-B650-A887-895F-AEF4305F3DAC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555E2ED-545B-755C-3FFA-C2157D20C951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4EC98B8-C9CD-98CE-15D9-386E09052572}"/>
              </a:ext>
            </a:extLst>
          </p:cNvPr>
          <p:cNvSpPr txBox="1"/>
          <p:nvPr/>
        </p:nvSpPr>
        <p:spPr>
          <a:xfrm>
            <a:off x="616047" y="408591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Up Next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945861E-48EF-4279-8599-89B144AEDE36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AD9191-A260-FAB8-C789-FB5C9AFDF071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A08EE172-981F-1B90-505F-CA01C223794E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B0DEE4-AFAC-82F8-19B1-09F0854274C6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178005C7-9FE2-D148-4D2C-E7A4531E3EE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21C4B51-25A3-5F91-5205-CA8FD3B6FDD0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7E58128-3096-9DEC-EB6E-0D4A13E6C284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BF2816C-C97D-6943-36B1-44647C8A8F99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DF0DA1BE-E83B-239F-3A6E-0F4326392D9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D9B045A4-D6FB-DFFE-8DA6-8EF641829D12}"/>
              </a:ext>
            </a:extLst>
          </p:cNvPr>
          <p:cNvSpPr txBox="1"/>
          <p:nvPr/>
        </p:nvSpPr>
        <p:spPr>
          <a:xfrm>
            <a:off x="2305261" y="1993211"/>
            <a:ext cx="7505743" cy="206009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I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We will be working tirelessly over the break to get the game ready to playtest!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9C88AB-D9F2-B879-1537-76DE2B897B29}"/>
              </a:ext>
            </a:extLst>
          </p:cNvPr>
          <p:cNvGrpSpPr/>
          <p:nvPr/>
        </p:nvGrpSpPr>
        <p:grpSpPr>
          <a:xfrm>
            <a:off x="-1168191" y="566515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439A389-6E57-752E-8E8D-C4F456A90AE1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489C63-7262-D0B6-9826-7E58D58AF39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C62484-70E7-D5A9-3190-98AF1C822455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CDBF3B-9E58-4F4D-D5A4-C4BA27BD9649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DED7460-EEF2-A391-8135-009EAB518E71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0943FC8-75D2-4949-606A-05EBDA2F5F2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0A8E2A-F757-8946-C7DA-2E6DDF4979B3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83E9C76-2574-C134-680C-931199D32E7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22CC9A-4FD0-2B2D-262A-2DCE97FB67BA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81BB5B-AB67-5920-E374-C5F9FE3B0AA2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335446-B207-8D61-37B8-67774DD7D7CF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274B49-EF71-7D51-C101-42D1F49DB2F9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093BCB-1CB4-3A1D-9B4C-9CA7387C5957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CF97A0-28EB-C8A1-AB08-9373D64E1BDE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305376-2EE5-2876-B81B-C28148B7D960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63DE58-02CF-52CC-044E-DFD3A0031CBA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346553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4D831201-5B82-5555-BEFE-CEC5E56C8936}"/>
              </a:ext>
            </a:extLst>
          </p:cNvPr>
          <p:cNvSpPr txBox="1"/>
          <p:nvPr/>
        </p:nvSpPr>
        <p:spPr>
          <a:xfrm>
            <a:off x="2672958" y="2491481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Poster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Enemy Artwork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06408" y="56321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6440D-19D6-58A9-831F-63534876F5CD}"/>
              </a:ext>
            </a:extLst>
          </p:cNvPr>
          <p:cNvSpPr txBox="1"/>
          <p:nvPr/>
        </p:nvSpPr>
        <p:spPr>
          <a:xfrm>
            <a:off x="6561785" y="2555869"/>
            <a:ext cx="4341912" cy="8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Character Menu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Attribute Upgrade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9665F2-03E2-58D8-814C-77DDDEE8396A}"/>
              </a:ext>
            </a:extLst>
          </p:cNvPr>
          <p:cNvSpPr txBox="1"/>
          <p:nvPr/>
        </p:nvSpPr>
        <p:spPr>
          <a:xfrm>
            <a:off x="4355179" y="4530091"/>
            <a:ext cx="4341912" cy="45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Gameplay Demo (More Music)</a:t>
            </a:r>
          </a:p>
        </p:txBody>
      </p: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90AB99-E725-C0F3-7E26-9AECA053B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Box 339">
            <a:extLst>
              <a:ext uri="{FF2B5EF4-FFF2-40B4-BE49-F238E27FC236}">
                <a16:creationId xmlns:a16="http://schemas.microsoft.com/office/drawing/2014/main" id="{FBCD3E32-237A-5006-3CDA-BDB520804DD7}"/>
              </a:ext>
            </a:extLst>
          </p:cNvPr>
          <p:cNvSpPr txBox="1"/>
          <p:nvPr/>
        </p:nvSpPr>
        <p:spPr>
          <a:xfrm>
            <a:off x="616047" y="408591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Poster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23B40C6-0924-25D4-3901-E7C162DC9E5B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2212D2C-6974-3E2F-8755-7D5264999E07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0E35A5F9-0D92-9993-967F-894355F778F1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C76DEC94-E1E8-C8C7-C37C-2F7C281F422C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8B3020F-5473-BCBA-97D1-C108C7A1678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89C3B05-1BDA-E752-E265-3ACC394CFA35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C06D38F8-9701-6E70-952E-B084FF88E8D3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074A91B-01E6-D6AF-F20A-FA01319E447E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20A2D879-9F48-3AF9-C90B-8312F763F10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7720B9-CE47-B1AC-861E-F6BE1D904722}"/>
              </a:ext>
            </a:extLst>
          </p:cNvPr>
          <p:cNvGrpSpPr/>
          <p:nvPr/>
        </p:nvGrpSpPr>
        <p:grpSpPr>
          <a:xfrm>
            <a:off x="-1006408" y="56321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4CEF5DB-2706-FA60-12DB-77000127A880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C0874C6-2F64-D8B0-83AE-9B56DF0FE4C0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CED071-2036-F6B0-35D6-BD5DD8319B0D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2F79B4-F3FF-FC03-7FFC-6D20A8707B00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E27D75-DD9B-5E06-1FCB-0FA27FFFCED4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68E5A4-05FD-9258-F822-EC20AD94C348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2B08FAA-8805-AEF9-8ED6-C02FAB7BCE9C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2D566-8C6D-EBD2-4BE8-5A8DA017DFCE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6D4CFE0-239B-D20D-7CCD-E7398119D8E4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A0C8FF1-EEA8-9EDE-C417-37A99B5EFE74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AC9796-38D9-5013-C66C-456765544AF9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0" name="Picture 19" descr="A video game with a group of people&#10;&#10;AI-generated content may be incorrect.">
            <a:extLst>
              <a:ext uri="{FF2B5EF4-FFF2-40B4-BE49-F238E27FC236}">
                <a16:creationId xmlns:a16="http://schemas.microsoft.com/office/drawing/2014/main" id="{978D48F8-ADDE-8815-89EB-1FA98C636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03" y="-9107"/>
            <a:ext cx="4498042" cy="68906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C2BA23-6B7D-1567-8BA3-0C3F7AE75CF6}"/>
              </a:ext>
            </a:extLst>
          </p:cNvPr>
          <p:cNvSpPr txBox="1"/>
          <p:nvPr/>
        </p:nvSpPr>
        <p:spPr>
          <a:xfrm>
            <a:off x="956466" y="1166008"/>
            <a:ext cx="6532085" cy="17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Special thanks to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Purrrfect</a:t>
            </a: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Tactics’ own: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Bianca!!</a:t>
            </a:r>
          </a:p>
          <a:p>
            <a:pPr>
              <a:lnSpc>
                <a:spcPct val="150000"/>
              </a:lnSpc>
            </a:pPr>
            <a:endParaRPr lang="en-I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9A7568-E35B-FBBD-F16B-138740EF4D2D}"/>
              </a:ext>
            </a:extLst>
          </p:cNvPr>
          <p:cNvSpPr txBox="1"/>
          <p:nvPr/>
        </p:nvSpPr>
        <p:spPr>
          <a:xfrm>
            <a:off x="9525534" y="1838482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Music</a:t>
            </a:r>
            <a:endParaRPr lang="en-IN" sz="4800" dirty="0">
              <a:latin typeface="Orbitron SemiBold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7A198-D09A-3D37-3040-BDB0E78548DC}"/>
              </a:ext>
            </a:extLst>
          </p:cNvPr>
          <p:cNvSpPr txBox="1"/>
          <p:nvPr/>
        </p:nvSpPr>
        <p:spPr>
          <a:xfrm>
            <a:off x="9364961" y="2790112"/>
            <a:ext cx="2827039" cy="212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Special thanks to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Composer </a:t>
            </a:r>
            <a:r>
              <a:rPr lang="en-I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Shlinler</a:t>
            </a: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I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Derenecourt</a:t>
            </a: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!!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(Main Title)</a:t>
            </a:r>
          </a:p>
          <a:p>
            <a:pPr>
              <a:lnSpc>
                <a:spcPct val="150000"/>
              </a:lnSpc>
            </a:pPr>
            <a:endParaRPr lang="en-I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6" name="System_Panic_Title_Screen_Mar5">
            <a:hlinkClick r:id="" action="ppaction://media"/>
            <a:extLst>
              <a:ext uri="{FF2B5EF4-FFF2-40B4-BE49-F238E27FC236}">
                <a16:creationId xmlns:a16="http://schemas.microsoft.com/office/drawing/2014/main" id="{0D61808B-FF29-F357-2852-B95725B51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23925" y="61480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21A29-87D3-2FA0-5208-40BEBF46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0EF668C-CC49-7A13-DBE9-663C7EA6B3D3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93285839-FC52-CC58-B5A2-9E48BBB1415A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75B7C3B-3FB3-7567-8DC4-4421CCDB00F3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A4B9C-9CCF-F07C-AD2C-B9C1F102E856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F1047D-24EC-825C-B74F-92E22600BB5B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50A7CE-512F-5DA7-BE2F-F0872C1FE3DB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319F5E1F-A2CD-DAC0-2645-F4585497F45D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E542698-4FBC-6F19-A8C4-4A1909EA1BE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E813F37-3614-006B-C64E-B69DE61AA1E8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3370778-12D7-20E9-CFAA-DEEF833EB34D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4517025-1980-1FE0-6A02-7B1FB9F44F03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AFA88EE-3897-0D6C-039E-43C96A0FB7D3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2FB403B3-95DE-D456-50BF-EF75F41DD2B6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0E3DE29-35D6-2ECD-1222-CDBBB37B7CBD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1EFBD66-39D5-C8FB-B742-E46FBB1E9F8F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5197898D-379F-E172-4419-710DC3D50D6C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1415DA3-F653-C4A2-2326-A7FF8C189626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7F45698-E6AC-4CD3-376E-87CA0D90D907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61313E9-3B48-176B-7A4F-2A9983C1465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BFE91E2-86B8-85C5-E396-6DB73C4F8782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39F62D-D20B-8ABA-460C-CC37B143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65B09DB-0695-F61B-5A1E-C9AA54C52200}"/>
              </a:ext>
            </a:extLst>
          </p:cNvPr>
          <p:cNvSpPr txBox="1"/>
          <p:nvPr/>
        </p:nvSpPr>
        <p:spPr>
          <a:xfrm>
            <a:off x="4439135" y="586059"/>
            <a:ext cx="33137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- Enemies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045B2-8BAD-87A5-35FC-96751152DB65}"/>
              </a:ext>
            </a:extLst>
          </p:cNvPr>
          <p:cNvSpPr txBox="1"/>
          <p:nvPr/>
        </p:nvSpPr>
        <p:spPr>
          <a:xfrm>
            <a:off x="2220458" y="5451509"/>
            <a:ext cx="2528412" cy="1278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Skeleton King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8192D-B4CA-154E-64F6-17166ED7CEA5}"/>
              </a:ext>
            </a:extLst>
          </p:cNvPr>
          <p:cNvSpPr txBox="1"/>
          <p:nvPr/>
        </p:nvSpPr>
        <p:spPr>
          <a:xfrm>
            <a:off x="6723693" y="5775414"/>
            <a:ext cx="2873818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Skeleton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9B43C-A9B2-21E2-9BCF-5DCF68FE2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638" y="1852203"/>
            <a:ext cx="2346052" cy="3519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0077FC-B285-A588-7D07-87A56DC9F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6178" y="1852203"/>
            <a:ext cx="2689217" cy="36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43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513F5-573A-BFB9-0621-7BC590D4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BF9954A-2282-CFE9-1FB3-8D25F8CAAC69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FB353402-5322-71F3-5184-FE2583F54B79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65A45C4-3127-6899-F615-0D9FC2BEC75C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4C889BF-AFF0-78F6-FEA4-BFAB2D659B84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CB57686-28BA-94DA-B85C-965DCC880764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DC1A95E-2D9F-181C-F31B-EEBFDBCD4B39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EF8380C7-0AD5-C2CA-8711-6CAA32F05429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C4CF62-404E-AC52-A3CA-10EE2A38F79D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D860B37-151D-6467-2501-78FCEA63E87E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0235A4B-6345-3782-3531-CA23A2BA54A2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F898A91-3EEC-C81A-64FA-31FEFF3E370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AA8E299-08F9-D8BC-9FFD-67A2205759C5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5FDB6ECA-7414-7CE6-1AB8-5AEE8C0BC98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5CB363B-446B-3157-25B7-BB41A09F8CA4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05FE74A-EE71-C63A-8EF0-A54FEC9E994F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4DF4DBA3-C58B-CDAF-FA22-1E99720849FE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114128E-8396-B06F-6D05-025850099CF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383D02B-76D3-596F-6D07-4DEB096AE2FC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7DCF30C-BD76-76DE-5C0F-B2AC346CF260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E84AA5-A00D-DC30-AF9C-72CA1CDDB313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DF1DB1-6069-AD6B-D462-32B85B8D5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248ACDB-15F5-8161-4874-11C09DA3228A}"/>
              </a:ext>
            </a:extLst>
          </p:cNvPr>
          <p:cNvSpPr txBox="1"/>
          <p:nvPr/>
        </p:nvSpPr>
        <p:spPr>
          <a:xfrm>
            <a:off x="4439135" y="586059"/>
            <a:ext cx="33137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- Enemies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977FC-655F-2E51-3FB2-8E3E71390A5D}"/>
              </a:ext>
            </a:extLst>
          </p:cNvPr>
          <p:cNvSpPr txBox="1"/>
          <p:nvPr/>
        </p:nvSpPr>
        <p:spPr>
          <a:xfrm>
            <a:off x="4831793" y="5956470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Spider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A1AF1B-B086-18BA-AD37-360488E0B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7523" y="1486061"/>
            <a:ext cx="4356953" cy="43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76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5F21DE3-FAA1-BBCE-98AD-D581D7213AD7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785E8DA-FB73-3E5D-DE29-D87BFE7D252D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Intersection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1ED16C-81A2-5AD7-4002-C336821A4946}"/>
              </a:ext>
            </a:extLst>
          </p:cNvPr>
          <p:cNvSpPr txBox="1"/>
          <p:nvPr/>
        </p:nvSpPr>
        <p:spPr>
          <a:xfrm>
            <a:off x="580448" y="5585612"/>
            <a:ext cx="9371028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New Intersections made last week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A9A2358-F1B2-A3F0-CD3D-08A264D079E6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F8505858-6CE6-6F11-67DF-326D23058E89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FB78FCA-66A1-BDEB-7B51-A04714C7FD1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D3552B9-72AF-0F2E-9486-541A52D9C911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C959369-DB01-6DB5-9624-D28CA4337446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51A48C1-E866-3580-ADC8-F953F5FBDF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F4BFD3F-A219-E79A-CD2A-CFA0CF7ABF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C8504-0A64-9DEE-9A2C-469E6AE9785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9AD41B9-6585-8492-0129-0EF8B11508B4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AAAEFB3-8800-E1A1-B17E-DC9BCABEB6E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00B37A5-C0CD-038F-5921-95FE4401070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B25814E-5B85-1939-A955-C22CFB28ECC2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09AB8ED-8DC8-5465-33C1-FABA774A9CC6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187A00A-610B-2765-007B-C9B859D478F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4216040-7CC1-4F4A-DF79-9411ECD2193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2253A5E-1C6C-3002-A644-4E07C0DCDD08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32C824-4053-5F2E-B938-633C9D26319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B9EC62-783C-7352-F093-ED9C016CA443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8AAC091-EF7C-7259-99E3-B0B82D3DEE8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A78E2B-C969-4A9E-9909-A01E8195ECA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872C460-4FF4-823A-E9CE-FB9BF185014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779BB85-1002-4F73-7162-FB2BF1F3E05B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6A9ECE8-00DE-350F-90F5-C288969EAC8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2B9D9E6-0215-84F2-8524-6E2F9BDA42C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236309F-2B55-D5AC-E407-98E4D6970FBA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3EE40B6-55A4-7ABD-E46B-1AB772EBAE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830CFA8-4213-4C38-7DDB-6E51DCE09BD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6AAC1B-1F66-DE5E-74D3-2C2E5E33F5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7010430-579C-9247-C6F3-951EC91F119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3F7CA36-ED57-2F83-43B6-107193EBA65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B0778EC-550A-BFA0-8989-9CA7816C0415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527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DDE91-ADFB-9971-FE51-691F4D4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45164-3193-6140-53E5-BFB1372BA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439" y="-158466"/>
            <a:ext cx="6258990" cy="304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6DDF7-F178-4FA9-32AF-8DA211339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439" y="2864836"/>
            <a:ext cx="6258990" cy="4072059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B67E3C6-ECB1-8F75-80E9-7497D85E60AE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312A0AA-C81A-1028-860D-04CA2E967751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575A9391-54C1-8A2E-75BF-44E1D4F6AB4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07BDFC2-7495-7D07-5A5F-43DC32CA13C2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8AB5E7-D02F-826D-E5A8-DF67B0D85D2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45E620E-2A42-C3F4-E5CB-873E07A466CF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A3D3DEB-4AC4-A5C4-9BA0-EA2B4D744A03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CD68664-9372-4150-44DE-66DD7CBFF51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9B48473-0E6C-92E5-6AE1-19B72555F32E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9DB9E39-C564-1CCB-816B-97C8C4D5E57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119D45B-C333-007F-F61C-5AB2ED157F08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736AB71-A033-D097-5C7E-F147032D5EC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BFE4AA45-68EF-603B-F742-712613E4247F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7B7C6BD-FF8C-C9A2-8E9B-B97D16E1218C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4D34AD-6973-E429-F066-88CCD52BB58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1A8BC2C-9E7B-AE05-C2F1-8DF7067E4DD4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F3B8C72-CAE8-6F8D-DC9D-4D0ACBFD354D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3A6B5AC-B443-F740-4651-B9EE6DBA701A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FB83025-F829-EE58-013F-FF0CA1B6985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66E9C8-3BAD-3C13-5317-EF554CBB722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9E06FDA-4438-1753-BF82-6CBC9BF01C8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351712-9FB5-5697-90BD-DFAEEDB5BA5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44FA05F6-A36A-0355-D3FA-B3E46616F94F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C37A54C-DEC4-F523-A135-05BB38D4687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F1E4EB8-1E1E-3A0B-1C78-1170F075FF4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095D6F9-E0F4-56F6-6343-7EDA519F60F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BB03A50-C9BD-C484-3DB5-A3140FFC67D4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6480B6F-D577-32C6-E9F2-AB5B2E5AB059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8312146-D850-8785-AB8D-2783C921F2E9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D31EDE1-9604-3C0B-F5F5-09D354CE754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C5E0260-D4EA-E24B-F8A2-BAFAE85077BF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A5B6B0E-B932-5B48-5671-67A2C24F6F29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A678F6F-51B1-DA32-3F4F-D243880AE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590" y="-192468"/>
            <a:ext cx="6102173" cy="360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95F1-2961-A72A-1A22-B0A55E842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4216" y="3110089"/>
            <a:ext cx="6133547" cy="39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90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1B3CA-B6CE-87C2-6D38-F1B03A69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C44F9CC-E0DF-5F1E-67B1-118382D7D4EB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D00493C0-5334-F4EF-9633-C2C8CC6992C9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Dungeon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BD58AAA-AEF3-15E1-C211-6D0B99B83A45}"/>
              </a:ext>
            </a:extLst>
          </p:cNvPr>
          <p:cNvSpPr txBox="1"/>
          <p:nvPr/>
        </p:nvSpPr>
        <p:spPr>
          <a:xfrm>
            <a:off x="580448" y="5585612"/>
            <a:ext cx="9371028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New Dungeons made last week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6DEAA9A-2018-E08B-5FBA-545714175975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A7990DA9-2003-7F06-A69D-0C9EDD3BF8B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9D24ACC4-2CDD-C0A6-3749-79F03622FD2F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6738E633-5CB1-63D7-33F3-4AF2E8D19B94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D03F5D7-EDE6-E6CE-BDBE-895325ADF4C3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21352A7-A342-7523-20D2-C3CA84198490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3367E35-15CD-221C-5990-25E19640E0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ABDCE88-8224-96AF-0742-910D4FAE1D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2853208-96FC-C13D-A77F-403F148B6118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E5BC5AF-59B1-3B7E-62B8-D5F381D3D8A6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7AF4DEF1-2E21-32E3-AC0D-D127DE0B6FFE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FC7C58F3-2F2F-2656-F96B-03080969C43C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A04ABC-66BC-436A-E114-C4F14EC19BC9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FED6AD2-E1EA-B2D8-4D1E-25A75B02F94E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D5FFAF9F-0FBD-00A9-EF9F-28C5CED362A5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1AFD709-ADDD-E96C-C27A-22D7F6AA020D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7E20075C-11CC-B27E-28E9-1DA814BB846A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27613529-986D-A896-21D5-329D7FEC90F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C96A089-64A7-5864-232D-125A226751DE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2029291-1777-258F-D168-8F1DA5FBB82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2787273-FA7B-67F2-70E4-435FEF2BD2AB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AF005C1C-EB9A-5DD1-B521-C02B33FE39DC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2FB1147-5B72-C972-744B-ACD118DD817D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F40B3F5-6302-FE2E-DA2A-EE223B5CC78E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3119B41-204A-0427-CD70-35AE7609697C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B8ED82A-B8C1-899F-0A2F-6E2C3F1A7295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1E3DF28-11B5-FF80-C05B-1451BDD0EC11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00F8095-05DE-C309-C9C4-B80DD29DA71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DF510DC6-2626-18D9-7092-1A5C928B4CB8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8DB6ED6-5C4B-0496-1C40-52C60FBCC68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346A809-95FF-6FD0-CC98-8C8592D2DF7A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61843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9A1AF-0E37-E7C7-5152-7DBC3FA1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6EA5D-7ECF-9493-29B5-E1AF3909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694" y="3309664"/>
            <a:ext cx="6429306" cy="3611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ABACF-247C-92A8-695E-63A88117D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2658" y="3172115"/>
            <a:ext cx="6830877" cy="3685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3F1D73-DE67-92A9-1E97-D4FFE52BD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2199" y="-374970"/>
            <a:ext cx="7124604" cy="3866473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947715B-4D80-7CC8-1196-67BBE0E78D65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1522AF6F-D3DA-D2F8-90B3-9145923A36D8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EA6E64F1-830A-3E7D-2039-FC51560B0ED6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F20A856-3173-9677-46BD-1C8E1AF96B0F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342456-B91A-65E0-AEF4-DB6E86E6E10A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43D6690-2B06-BD64-5F09-F209128E1BA4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F2DEE7B0-4C95-3826-6796-D6B51087809B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7EE469E-1314-EC2C-91EE-C657D87F1119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6EC2B5C-3068-2C7A-6FA3-6F1C88C191F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617F3D2-7C3A-558F-967E-CA1011094FF0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0CB5C75-56D4-FDD6-14E8-D0FD4BFC547A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988288F-A9AF-8A74-6473-2327DCAE543A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D609DCFD-4C88-A115-D61D-A5EB3DADA518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5908DC2-B02E-9C0D-B53D-59354B973047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E90C27AC-5A74-2863-8FA6-6397A285A305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D607B91-B9D4-28AF-580A-3C829F74341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A8E76421-06DA-4DD5-250B-82CEE877B8D7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0080D7C-4FAF-C79F-1C2F-B443670EC0CB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366B1C4-B089-2DB0-6B14-2926CBC64BE1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FDCAF5F-AB99-4AC3-9D1C-4A2EED5C6EF8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B102966-6F3C-887B-49C1-F31E6191B97B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5BAF57CA-27A8-E733-B5BC-6353FAE6D440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2B9D1622-FF37-6039-0287-83EAC1E4D264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E2DCCB0-BFD4-6A95-CD2E-61E0E06110C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9F7327B-A326-A4D1-C33E-6676BA63244A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4693D471-F49F-5032-6099-8AEDEA7ED761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1A1EC3E-36C4-3979-D3A5-67402BA05432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DEBC919-537B-DD64-F9FE-4AC6CBCEC1F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61FCEE2-77ED-14CB-8422-EC1BEEF3F036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3F946705-82F6-9FC2-666C-D7BC7535DE0C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5548F2D-CE43-7F97-E744-714B4EBCE976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56E5371-A894-3FCC-C78F-92D5ABFEB54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60301-1AB5-0AEB-E56D-C70743729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908" y="-323986"/>
            <a:ext cx="5845092" cy="38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465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237</Words>
  <Application>Microsoft Office PowerPoint</Application>
  <PresentationFormat>Widescreen</PresentationFormat>
  <Paragraphs>52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Orbitron</vt:lpstr>
      <vt:lpstr>Calibri Light</vt:lpstr>
      <vt:lpstr>Orbitron SemiBold</vt:lpstr>
      <vt:lpstr>JetBrains Mono</vt:lpstr>
      <vt:lpstr>Arial</vt:lpstr>
      <vt:lpstr>JetBrains Mono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Layla H</cp:lastModifiedBy>
  <cp:revision>242</cp:revision>
  <dcterms:created xsi:type="dcterms:W3CDTF">2021-11-17T09:33:18Z</dcterms:created>
  <dcterms:modified xsi:type="dcterms:W3CDTF">2025-03-20T12:15:30Z</dcterms:modified>
</cp:coreProperties>
</file>